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90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303AD-FFE1-5D4B-A8ED-955D44461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598863-6184-F441-A027-9AB72132D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AB74B-C29B-2940-A38A-31616DB22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7D7F0-56F3-694F-8FBD-528BDE71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73B15-C7E6-D741-ADCC-D0467E93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523F-F474-8349-B29C-9A36BBEB0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AD92EA-88F2-6C46-B895-8B0076481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6DF14-F390-184D-8A17-27156E3C1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E36D5-9647-A344-BE4D-F4550603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30400-C822-9E42-BEB8-32AA171A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2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EF88C0-E7B8-434C-979B-30D49624E1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60B74-6CDE-2446-8D51-2CC9C879D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EA007-0981-C240-9DBA-C9593112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DC335-8382-4D49-960E-B2635820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8FFE-FCA0-6D48-A2C1-1F8DC91A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2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F33C-E3C2-1043-9E2C-8007DD6A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A575F-C100-5A47-917E-E71730FF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E8CA9-7489-7B41-A87A-5B0994AE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43727-EB9A-C940-93B1-D1A94298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F1FB4-69D2-1A43-A4D0-ADA7A04B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2F26-C13A-F842-AD76-BD13416F2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CC7A1-09B7-EC47-9722-7B3A1C2FC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A54F9-67E8-D64B-B17D-95DDE586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7D24B-E1AB-BC40-A128-A8CDA18C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27CE8-749A-8149-A5B0-5EB96952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8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29D9-8672-3D46-B5EE-70C38027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4641E-3F26-E443-8F9A-45F90E5F7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866E7-E6EB-AD4B-9A41-F226D4531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B2E66-9005-E342-B6C4-B9D191DA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DCC05-46C8-F249-970B-158DEE18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2C06B-FA54-524C-A9B5-2B51338B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5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FAB4-96B7-7748-B6D6-80CE7FF4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A83DB-49BF-3841-BCB3-BA174A0BE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74B78-9A3A-504A-A208-EA808DA48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2F6F1-83B9-FC40-A5E3-4F7D6A359D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752F5A-1ACC-C045-888A-414B39315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59927-B383-E24F-9391-01B629EA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0657BC-1D3B-BC42-B4A5-56F37942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035C84-1570-F545-B3FE-233B8A5E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8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F7DF-0F3C-D54A-9607-B03D8AFC7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4E79C-2806-F04C-AC2A-21590BC5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FBA69-F174-B24B-875F-1F83D7EFE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42640-ED50-7548-8727-183F831C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1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F4B823-E2FA-6543-B177-94D0B3A0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36BBD-A5A1-5048-B135-46B8B459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DE7F5-258B-3B42-8096-4965D24F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4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A1E6-84D4-BD43-A2D9-6046E20C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29909-5A94-3249-9D93-89AD996BD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841FE-FD25-224B-8793-47AC8DA51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6646D-7637-5843-8215-B078ED935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D04C-1F2D-4243-9D12-3CDA89BCB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D95B1-A322-7345-B6DC-CFBB3005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6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4294-135E-AC49-AFBA-59B7C931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365BCE-FC65-9046-92B3-3CF22DDDD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50693-4168-C84D-94F1-60F507082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65E5E-0FAB-3F40-826A-5DA825132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26C98-2007-5347-AE9D-F398390B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04863-3A96-4D47-95BB-78E05F63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5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33DA4-3D46-604E-8237-85E78266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C84E5-5B47-6048-B4EC-3C9030EAC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71C5-1AA9-4A42-8F74-287436D2B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FACCD-2EF4-0448-B0FC-924B17A006BD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EC0E8-EECB-6345-856D-7BE9DB8BF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B4FA5-67BF-0443-ACB4-3AE80EFA0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30EB3-13A8-CE47-9F6F-395A78FC2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8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4D09-5B84-9942-8A8A-48A081FD5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271" y="3794336"/>
            <a:ext cx="5242259" cy="1922251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latin typeface="Gill Sans MT" panose="020B0502020104020203" pitchFamily="34" charset="77"/>
              </a:rPr>
              <a:t>Marie Curie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5A4A10E-4688-9043-8D30-804243C2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7" r="2" b="13269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2CB4EF-06FA-9B48-BA0A-C4B4DE44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3585" y="556052"/>
            <a:ext cx="1860915" cy="7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65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A9F0D-EEC9-EE49-B6B5-325EA249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Gill Sans MT" panose="020B0502020104020203" pitchFamily="34" charset="77"/>
              </a:rPr>
              <a:t>Think of some things which glow.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nature, sitting, sky, black&#10;&#10;Description automatically generated">
            <a:extLst>
              <a:ext uri="{FF2B5EF4-FFF2-40B4-BE49-F238E27FC236}">
                <a16:creationId xmlns:a16="http://schemas.microsoft.com/office/drawing/2014/main" id="{6D21EE72-EE72-9541-9146-CF00C56B3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1" r="10129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228B76-74E3-3D4D-86D1-AEAF1C4BE986}"/>
              </a:ext>
            </a:extLst>
          </p:cNvPr>
          <p:cNvSpPr/>
          <p:nvPr/>
        </p:nvSpPr>
        <p:spPr>
          <a:xfrm>
            <a:off x="263644" y="6255637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</a:rPr>
              <a:t>Slide 1</a:t>
            </a:r>
            <a:endParaRPr lang="en-US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977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6C4E63-5F8D-44B8-9860-1D7841E3D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-1004"/>
            <a:ext cx="12188952" cy="6860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E8E9F7-4A4C-4028-96F1-CBE7A1787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774372"/>
            <a:ext cx="4064409" cy="61164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5400" dirty="0">
                <a:latin typeface="Gill Sans MT" panose="020B0502020104020203" pitchFamily="34" charset="77"/>
              </a:rPr>
              <a:t>What about this?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8D4588-C6A1-8848-A2D1-128076DE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0581" y="936393"/>
            <a:ext cx="4663481" cy="46634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3409F3-2B44-9743-8BAE-7940996C555F}"/>
              </a:ext>
            </a:extLst>
          </p:cNvPr>
          <p:cNvSpPr/>
          <p:nvPr/>
        </p:nvSpPr>
        <p:spPr>
          <a:xfrm>
            <a:off x="263644" y="6255637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Slide 2</a:t>
            </a:r>
          </a:p>
        </p:txBody>
      </p:sp>
    </p:spTree>
    <p:extLst>
      <p:ext uri="{BB962C8B-B14F-4D97-AF65-F5344CB8AC3E}">
        <p14:creationId xmlns:p14="http://schemas.microsoft.com/office/powerpoint/2010/main" val="3082844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59AC9AC-B686-874A-A19F-E48D8B4D9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6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8430C7-F41E-0240-8F90-72433D9BA36C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A type of energy, called electromagnetic radiation, travels in packets in a wave like motion.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77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Our eyes can detect some electromagnetic  waves – we call this visible light.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77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X-rays  and Gamma-rays are high frequency. Our eyes cannot detect these.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7DA73-5C9F-8844-ABC7-3804778BE731}"/>
              </a:ext>
            </a:extLst>
          </p:cNvPr>
          <p:cNvSpPr txBox="1"/>
          <p:nvPr/>
        </p:nvSpPr>
        <p:spPr>
          <a:xfrm>
            <a:off x="203200" y="6356351"/>
            <a:ext cx="229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</a:rPr>
              <a:t>Slide 3</a:t>
            </a:r>
          </a:p>
        </p:txBody>
      </p:sp>
    </p:spTree>
    <p:extLst>
      <p:ext uri="{BB962C8B-B14F-4D97-AF65-F5344CB8AC3E}">
        <p14:creationId xmlns:p14="http://schemas.microsoft.com/office/powerpoint/2010/main" val="2766064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93E9-EA96-A84B-A6EC-61343F001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>
                <a:latin typeface="Gill Sans MT" panose="020B0502020104020203" pitchFamily="34" charset="77"/>
              </a:rPr>
              <a:t>Cherenkov radiation in the Reed Research Reactor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ndoor, sitting, small, dark&#10;&#10;Description automatically generated">
            <a:extLst>
              <a:ext uri="{FF2B5EF4-FFF2-40B4-BE49-F238E27FC236}">
                <a16:creationId xmlns:a16="http://schemas.microsoft.com/office/drawing/2014/main" id="{140A374F-E0C1-2A48-8143-C87FCE4F2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65" r="1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BFF8E2-4A50-374C-8BB7-9C41CA6276CE}"/>
              </a:ext>
            </a:extLst>
          </p:cNvPr>
          <p:cNvSpPr/>
          <p:nvPr/>
        </p:nvSpPr>
        <p:spPr>
          <a:xfrm>
            <a:off x="263644" y="6255637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</a:rPr>
              <a:t>Slide 4</a:t>
            </a:r>
          </a:p>
        </p:txBody>
      </p:sp>
    </p:spTree>
    <p:extLst>
      <p:ext uri="{BB962C8B-B14F-4D97-AF65-F5344CB8AC3E}">
        <p14:creationId xmlns:p14="http://schemas.microsoft.com/office/powerpoint/2010/main" val="870150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D0DFD-0F3C-C744-A756-07FA8B73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Uranium</a:t>
            </a:r>
          </a:p>
        </p:txBody>
      </p:sp>
      <p:pic>
        <p:nvPicPr>
          <p:cNvPr id="5" name="Content Placeholder 4" descr="A picture containing person, orange, holding, hand&#10;&#10;Description automatically generated">
            <a:extLst>
              <a:ext uri="{FF2B5EF4-FFF2-40B4-BE49-F238E27FC236}">
                <a16:creationId xmlns:a16="http://schemas.microsoft.com/office/drawing/2014/main" id="{96BE70B7-C8A4-2D43-8859-37EA37CF1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106" b="-1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AEBC1B-6F83-6244-9D5C-D6AE26760C29}"/>
              </a:ext>
            </a:extLst>
          </p:cNvPr>
          <p:cNvSpPr/>
          <p:nvPr/>
        </p:nvSpPr>
        <p:spPr>
          <a:xfrm>
            <a:off x="263644" y="6255637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Slide 5</a:t>
            </a:r>
          </a:p>
        </p:txBody>
      </p:sp>
    </p:spTree>
    <p:extLst>
      <p:ext uri="{BB962C8B-B14F-4D97-AF65-F5344CB8AC3E}">
        <p14:creationId xmlns:p14="http://schemas.microsoft.com/office/powerpoint/2010/main" val="3152271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2270E-C34D-FC41-A9DE-D337C820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Photo credits: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Stars –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Unsplash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" panose="020B0502020104020203" pitchFamily="34" charset="77"/>
              </a:rPr>
              <a:t>Other images – Wikipedia public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B3037-EBC2-484F-90C7-FF095A149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754" y="370497"/>
            <a:ext cx="3374933" cy="11137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EE98CB-BEBE-594D-9120-49EB943DC091}"/>
              </a:ext>
            </a:extLst>
          </p:cNvPr>
          <p:cNvSpPr/>
          <p:nvPr/>
        </p:nvSpPr>
        <p:spPr>
          <a:xfrm>
            <a:off x="4992972" y="4841907"/>
            <a:ext cx="2206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</a:rPr>
              <a:t>© HMDT Music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99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95</Words>
  <Application>Microsoft Macintosh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Gill Sans MT</vt:lpstr>
      <vt:lpstr>Office Theme</vt:lpstr>
      <vt:lpstr>Marie Curie</vt:lpstr>
      <vt:lpstr>Think of some things which glow.</vt:lpstr>
      <vt:lpstr>PowerPoint Presentation</vt:lpstr>
      <vt:lpstr>PowerPoint Presentation</vt:lpstr>
      <vt:lpstr>Cherenkov radiation in the Reed Research Reactor</vt:lpstr>
      <vt:lpstr>Uranium</vt:lpstr>
      <vt:lpstr>Photo credits:  Stars – Unsplash Other images – Wikipedia public domain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Curie</dc:title>
  <dc:creator>Tim Pottle</dc:creator>
  <cp:lastModifiedBy>Sabina Noble</cp:lastModifiedBy>
  <cp:revision>9</cp:revision>
  <dcterms:created xsi:type="dcterms:W3CDTF">2020-07-21T08:31:11Z</dcterms:created>
  <dcterms:modified xsi:type="dcterms:W3CDTF">2020-11-26T17:00:02Z</dcterms:modified>
</cp:coreProperties>
</file>